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7" r:id="rId3"/>
    <p:sldId id="290" r:id="rId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C969"/>
    <a:srgbClr val="CDF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89" autoAdjust="0"/>
  </p:normalViewPr>
  <p:slideViewPr>
    <p:cSldViewPr snapToGrid="0" snapToObjects="1"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187497B-1639-BF48-89A0-C1B2F6631E7E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ADBE997-FC00-864D-BE3F-369C1AA15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DE7F6C1-B28C-1441-8B2F-F0DA1262D64B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83EC8-D1DA-E343-B598-D47B73ADC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B49E-A591-3E40-B171-2A93BDDD6BA3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9B88-8FA3-4E4B-828B-B60970CAD69F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D5D2-1882-1C44-AE3B-D00A8E79B61B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BB99-E4EF-8645-8107-33BEAE292F0A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BB08-BE77-E441-B47E-A67814F77BA1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7625-66D2-324C-8DF1-33923155E600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CD2-7400-0C43-A115-067AF5B1266A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9CF8-F92F-1848-A3D1-ED02ECD9F8D4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F0C-E4C1-FF4B-9D1E-13590B60F615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858-A444-AB4D-BBC0-65D341213C9E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392" y="119738"/>
            <a:ext cx="7736196" cy="80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392" y="125465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fld id="{830C9559-EA64-6644-8B86-977D907C6733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Physics 231 Spring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21184" y="73268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368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368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368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368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368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 231</a:t>
            </a:r>
            <a:endParaRPr lang="en-US" dirty="0"/>
          </a:p>
        </p:txBody>
      </p:sp>
      <p:sp>
        <p:nvSpPr>
          <p:cNvPr id="32" name="Subtitle 3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Topic: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08620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Homework Set 3 due this Friday, Feb 4, 11 pm</a:t>
            </a:r>
          </a:p>
          <a:p>
            <a:r>
              <a:rPr lang="en-US" dirty="0" smtClean="0"/>
              <a:t>Set 4 will be due next week Thursday, Feb 10, 11 pm</a:t>
            </a:r>
          </a:p>
          <a:p>
            <a:r>
              <a:rPr lang="en-US" dirty="0" smtClean="0"/>
              <a:t>Midterm exam on Thursday 2/17</a:t>
            </a:r>
          </a:p>
          <a:p>
            <a:r>
              <a:rPr lang="en-US" dirty="0" smtClean="0"/>
              <a:t>Reading for next week: </a:t>
            </a:r>
            <a:br>
              <a:rPr lang="en-US" dirty="0" smtClean="0"/>
            </a:br>
            <a:r>
              <a:rPr lang="en-US" dirty="0" smtClean="0"/>
              <a:t>Chapters	9.1-5,10.9, 6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 (with angle between force and displacement), positive and negative work</a:t>
            </a:r>
          </a:p>
          <a:p>
            <a:r>
              <a:rPr lang="en-US" dirty="0" smtClean="0"/>
              <a:t>Isolated system</a:t>
            </a:r>
          </a:p>
          <a:p>
            <a:r>
              <a:rPr lang="en-US" dirty="0" smtClean="0"/>
              <a:t>Work transforms one form of energy into another</a:t>
            </a:r>
          </a:p>
          <a:p>
            <a:r>
              <a:rPr lang="en-US" dirty="0" smtClean="0"/>
              <a:t>Determination of kinetic energy, gravitational potential energy, and spring energy of a system</a:t>
            </a:r>
          </a:p>
          <a:p>
            <a:r>
              <a:rPr lang="en-US" dirty="0" smtClean="0"/>
              <a:t>Energy conservation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10142</TotalTime>
  <Words>97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Physics 231</vt:lpstr>
      <vt:lpstr>Current Assignments</vt:lpstr>
      <vt:lpstr>Key Concepts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231</dc:title>
  <dc:creator>Hendrik Schatz</dc:creator>
  <cp:lastModifiedBy>schatz</cp:lastModifiedBy>
  <cp:revision>70</cp:revision>
  <dcterms:created xsi:type="dcterms:W3CDTF">2011-02-03T16:56:47Z</dcterms:created>
  <dcterms:modified xsi:type="dcterms:W3CDTF">2011-02-07T22:08:17Z</dcterms:modified>
</cp:coreProperties>
</file>